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09E15-E1FE-470D-BD7F-ABC81F66210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3A8842-43D0-4C31-92F9-2F7418977F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45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- RNN</a:t>
            </a:r>
          </a:p>
          <a:p>
            <a:r>
              <a:rPr lang="pt-BR" dirty="0"/>
              <a:t>B - LSTM</a:t>
            </a:r>
          </a:p>
          <a:p>
            <a:r>
              <a:rPr lang="pt-BR"/>
              <a:t>C - GRU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3A8842-43D0-4C31-92F9-2F7418977F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49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763C0-B278-E6B5-F04F-29E979770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35A97-817F-132B-78A2-4DDE14EB0E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671AF-A0FF-2619-C221-4C96BD3BD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C50D8-8D5F-8316-46DD-39AE2C7A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AD8B8-D22F-2935-CE59-95302283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4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02D69-E560-774C-30C1-F6B566FC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0F5A2-8850-A7B2-5A2C-731D3E538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4C407-1204-13FA-A7BA-4A1417591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DDDA7-5C03-A85A-FA46-7176BB0C4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7BF5C-F5A4-0F7E-932F-338DB03D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5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612E3F-081F-5B0C-61E1-EE1F9F0FE8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AC035-2AD3-B085-1D84-DB5E1C0AC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889A3-172E-AA4B-854D-8A537155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304CD-E0DC-1D92-BAE4-FC7F7064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F7EF8-6CA9-0BE0-40FB-74A0579A2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497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1E22A-7CB7-8C5E-EEC7-A5660773A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F80EE-8699-8B7A-515C-1903DD253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F4DA8-48E6-96F8-8738-9A83A6CAA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41208-A7B6-E92D-857F-B7BE8A7C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E8B45-7DF5-715F-24F3-714F99FC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69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220DC-56E4-20BD-9B5D-1A0335666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676EE-4886-18E2-B3EB-8792767F3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E3314-9287-CA8D-84D8-BEB8DF237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FA970-8D59-449C-D8A4-7238810F8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0EE31-4F8B-D0F7-1E71-166E7A97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1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8416B-44BB-DBEF-2E70-A019C56F6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AEF7B-3F0C-83B3-7ADD-39B92E805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59387-A20E-627E-E4D7-F4FDECC470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14F03-ACE7-7C5A-626E-21D3A847F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0F930-F205-59CD-4A1B-64E9DEEAC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35F3CF-FE50-480D-578D-01F9123E6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55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5CF4-D58E-51AD-6A46-14D26531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CAEE96-6178-5BDC-B784-C12116A81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BBB504-C319-32AB-4DEE-8B2EAAC93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497315-045E-4836-EBBE-C75497C46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E4473C-B202-AC78-5BFC-A4854D300B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94FB07-E036-74DB-5E50-31BD8C42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7C374E-D4E2-E4A7-DAA9-13780C8D6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02FD3E-512E-1FD3-0FDC-C742B25E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11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29B04-C803-5982-DDC3-0EF760805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5C9A48-0209-B20D-AF0C-BC2A7337E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A6C396-AB6F-EF9F-8C89-E5BACBA90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43BAF2-B0EC-8BF1-E951-AFF251D34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20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5860B-A78D-7CCD-47E4-FC951F301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29401-983A-A2DB-9755-23E0D7F23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70E9B-1F65-EF10-A540-91B10E86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925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74689-C1C2-C53F-BFD2-51E23D62B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2D9BD-2257-A977-E319-BA4AF4598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B03CC-FC67-4293-1CDB-D72A87AFC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00B679-5B2D-9838-22B2-EDEEE8CA1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42917-1EDE-FFA2-8DAC-E120EDEEC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3B058-CC08-82EF-9B6B-8752EFAAB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7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21D0-9ACC-DE74-A151-BC8CF4578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242960-7CE7-864E-9B0A-1C570BC224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ACAFF-17CD-E33C-FA14-452A2AF16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9E235D-9357-654D-2F68-8EF78EC23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45A52-B4B1-AA47-276F-77EC04D4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6ED40-34B8-FD90-46FA-1EA230BC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3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DBB8FD-B4D2-47D3-A3FD-2970D7A21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31731F-BB1C-2C47-25B9-3BDA02A9F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D8A8C-7E76-8BB4-514D-FABFF0023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BA807-DA77-419E-EF2C-3682A7A41F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D5635-C37D-CD79-2366-8E6BB0D57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1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E5C001-2C5F-448D-7BEC-5D58C9B18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" r="12371"/>
          <a:stretch/>
        </p:blipFill>
        <p:spPr>
          <a:xfrm>
            <a:off x="51903" y="2206412"/>
            <a:ext cx="5536099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635E25-D530-90A0-C995-CFD67CC04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4" r="12070"/>
          <a:stretch/>
        </p:blipFill>
        <p:spPr>
          <a:xfrm>
            <a:off x="5571073" y="2206412"/>
            <a:ext cx="5604934" cy="3657600"/>
          </a:xfrm>
          <a:prstGeom prst="rect">
            <a:avLst/>
          </a:prstGeom>
        </p:spPr>
      </p:pic>
      <p:pic>
        <p:nvPicPr>
          <p:cNvPr id="8" name="Picture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F6F05A37-0696-C969-66D6-64734A4FAF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97" t="41890" r="759" b="42251"/>
          <a:stretch/>
        </p:blipFill>
        <p:spPr>
          <a:xfrm>
            <a:off x="11166137" y="3504351"/>
            <a:ext cx="1019656" cy="9660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5BDAB4-B79C-18C5-F57C-05CC7C2A714A}"/>
              </a:ext>
            </a:extLst>
          </p:cNvPr>
          <p:cNvSpPr txBox="1"/>
          <p:nvPr/>
        </p:nvSpPr>
        <p:spPr>
          <a:xfrm>
            <a:off x="2286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6863ED-31CD-9D2C-ED90-672829D2A79B}"/>
              </a:ext>
            </a:extLst>
          </p:cNvPr>
          <p:cNvSpPr txBox="1"/>
          <p:nvPr/>
        </p:nvSpPr>
        <p:spPr>
          <a:xfrm>
            <a:off x="56134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581002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DBFEF-61F8-57DE-94DD-0B57DB7C6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7DB19B-2F3E-49B0-16F5-275EBA01C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" r="3622" b="281"/>
          <a:stretch/>
        </p:blipFill>
        <p:spPr>
          <a:xfrm>
            <a:off x="265321" y="38352"/>
            <a:ext cx="5849260" cy="2011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7E2062-D543-9DC9-72BE-C85297A9B534}"/>
              </a:ext>
            </a:extLst>
          </p:cNvPr>
          <p:cNvSpPr txBox="1"/>
          <p:nvPr/>
        </p:nvSpPr>
        <p:spPr>
          <a:xfrm>
            <a:off x="-15970" y="38352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AA10A8-9AE4-3FBA-F847-6CED9296D8D0}"/>
              </a:ext>
            </a:extLst>
          </p:cNvPr>
          <p:cNvSpPr txBox="1"/>
          <p:nvPr/>
        </p:nvSpPr>
        <p:spPr>
          <a:xfrm>
            <a:off x="-7503" y="222274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3147CE-E68B-18DE-8179-B2766B6741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" r="3674" b="281"/>
          <a:stretch/>
        </p:blipFill>
        <p:spPr>
          <a:xfrm>
            <a:off x="268763" y="2315334"/>
            <a:ext cx="5846104" cy="2011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1398BD-7978-4FC7-7F25-936C9447A5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" r="3473" b="177"/>
          <a:stretch/>
        </p:blipFill>
        <p:spPr>
          <a:xfrm>
            <a:off x="275647" y="4592316"/>
            <a:ext cx="5846104" cy="20116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61A068-4B85-8B65-5867-A42883DE4F49}"/>
              </a:ext>
            </a:extLst>
          </p:cNvPr>
          <p:cNvSpPr txBox="1"/>
          <p:nvPr/>
        </p:nvSpPr>
        <p:spPr>
          <a:xfrm>
            <a:off x="37687" y="449350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0B706E-DAFA-3F41-8C6A-37393A5FCB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" r="448"/>
          <a:stretch/>
        </p:blipFill>
        <p:spPr>
          <a:xfrm>
            <a:off x="6257061" y="67891"/>
            <a:ext cx="5852160" cy="19754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1BF028-44FB-4CF0-FD35-D027CCBB23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" r="687"/>
          <a:stretch/>
        </p:blipFill>
        <p:spPr>
          <a:xfrm>
            <a:off x="6240719" y="2298948"/>
            <a:ext cx="5843839" cy="19751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38E66F-0D79-9B68-D549-AEECD29E8E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" r="441"/>
          <a:stretch/>
        </p:blipFill>
        <p:spPr>
          <a:xfrm>
            <a:off x="6281219" y="4628892"/>
            <a:ext cx="5873094" cy="197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098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15</Words>
  <Application>Microsoft Office PowerPoint</Application>
  <PresentationFormat>Widescreen</PresentationFormat>
  <Paragraphs>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Melinarskiy, B. (Bar)</dc:creator>
  <cp:lastModifiedBy>Melinarskiy, B. (Bar)</cp:lastModifiedBy>
  <cp:revision>9</cp:revision>
  <dcterms:created xsi:type="dcterms:W3CDTF">2025-05-08T11:33:05Z</dcterms:created>
  <dcterms:modified xsi:type="dcterms:W3CDTF">2025-05-09T09:47:02Z</dcterms:modified>
</cp:coreProperties>
</file>

<file path=docProps/thumbnail.jpeg>
</file>